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7" r:id="rId2"/>
    <p:sldId id="283" r:id="rId3"/>
    <p:sldId id="265" r:id="rId4"/>
    <p:sldId id="284" r:id="rId5"/>
    <p:sldId id="280" r:id="rId6"/>
    <p:sldId id="279" r:id="rId7"/>
    <p:sldId id="281" r:id="rId8"/>
    <p:sldId id="266" r:id="rId9"/>
    <p:sldId id="261" r:id="rId10"/>
    <p:sldId id="272" r:id="rId11"/>
    <p:sldId id="285" r:id="rId12"/>
    <p:sldId id="286" r:id="rId13"/>
    <p:sldId id="287" r:id="rId14"/>
    <p:sldId id="293" r:id="rId15"/>
    <p:sldId id="288" r:id="rId16"/>
    <p:sldId id="294" r:id="rId17"/>
    <p:sldId id="275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1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24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8291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757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341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105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450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87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38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96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87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57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80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03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2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25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4AAB2-49CD-47B6-B205-31CBF9F4F167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26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?search=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25DAC1-F294-4F23-8221-59042DA2C22D}"/>
              </a:ext>
            </a:extLst>
          </p:cNvPr>
          <p:cNvSpPr txBox="1"/>
          <p:nvPr/>
        </p:nvSpPr>
        <p:spPr>
          <a:xfrm>
            <a:off x="886027" y="2107438"/>
            <a:ext cx="8937811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600" b="1" dirty="0">
                <a:latin typeface="Arial Black" panose="020B0A04020102020204" pitchFamily="34" charset="0"/>
              </a:rPr>
              <a:t>Contrast Enhancement-Based Forensics in Digital Images</a:t>
            </a:r>
            <a:endParaRPr lang="en-IN" sz="3200" b="1" dirty="0">
              <a:effectLst/>
              <a:latin typeface="Arial Black" panose="020B0A040201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E895F-F61E-4515-8F93-E97F41F1F1BA}"/>
              </a:ext>
            </a:extLst>
          </p:cNvPr>
          <p:cNvSpPr txBox="1"/>
          <p:nvPr/>
        </p:nvSpPr>
        <p:spPr>
          <a:xfrm>
            <a:off x="0" y="815788"/>
            <a:ext cx="256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18AF6-F039-4D2B-B892-24A5A6A86E95}"/>
              </a:ext>
            </a:extLst>
          </p:cNvPr>
          <p:cNvSpPr txBox="1"/>
          <p:nvPr/>
        </p:nvSpPr>
        <p:spPr>
          <a:xfrm>
            <a:off x="7550871" y="4892512"/>
            <a:ext cx="313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omic Sans MS" panose="030F0702030302020204" pitchFamily="66" charset="0"/>
              </a:rPr>
              <a:t>49_Sreethu T Nair</a:t>
            </a:r>
          </a:p>
          <a:p>
            <a:r>
              <a:rPr lang="en-IN" b="1" dirty="0">
                <a:latin typeface="Comic Sans MS" panose="030F0702030302020204" pitchFamily="66" charset="0"/>
              </a:rPr>
              <a:t>S4 MCA B Batch</a:t>
            </a:r>
          </a:p>
        </p:txBody>
      </p:sp>
    </p:spTree>
    <p:extLst>
      <p:ext uri="{BB962C8B-B14F-4D97-AF65-F5344CB8AC3E}">
        <p14:creationId xmlns:p14="http://schemas.microsoft.com/office/powerpoint/2010/main" val="351741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5D4ED3-378B-4457-83B4-6B368BA6ECFA}"/>
              </a:ext>
            </a:extLst>
          </p:cNvPr>
          <p:cNvSpPr txBox="1"/>
          <p:nvPr/>
        </p:nvSpPr>
        <p:spPr>
          <a:xfrm>
            <a:off x="4308052" y="488146"/>
            <a:ext cx="585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>
                <a:latin typeface="Arial Black" panose="020B0A04020102020204" pitchFamily="34" charset="0"/>
              </a:rPr>
              <a:t>DATASET</a:t>
            </a:r>
            <a:endParaRPr lang="en-IN" sz="2800" b="1" u="sng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1BE85-5635-4257-9B13-437DBED59481}"/>
              </a:ext>
            </a:extLst>
          </p:cNvPr>
          <p:cNvSpPr txBox="1"/>
          <p:nvPr/>
        </p:nvSpPr>
        <p:spPr>
          <a:xfrm>
            <a:off x="1772955" y="1299424"/>
            <a:ext cx="927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dataset have been collected from kaggle.com.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41D95-5512-BB40-B046-4E34D08B7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75" y="2244873"/>
            <a:ext cx="4061012" cy="268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2DB0AA-320E-4D80-5C5E-A1ED97C6D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4873"/>
            <a:ext cx="3702424" cy="26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BB0CB6-AB1C-51FC-BD25-12EF26E30225}"/>
              </a:ext>
            </a:extLst>
          </p:cNvPr>
          <p:cNvSpPr txBox="1"/>
          <p:nvPr/>
        </p:nvSpPr>
        <p:spPr>
          <a:xfrm>
            <a:off x="4351858" y="511037"/>
            <a:ext cx="585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Arial Black" panose="020B0A04020102020204" pitchFamily="34" charset="0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FFC32-B554-BDB7-6B0F-3E8FE23B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68" y="1776393"/>
            <a:ext cx="7749468" cy="43227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38FB34-D514-E9DC-DEC8-4174358A97FA}"/>
              </a:ext>
            </a:extLst>
          </p:cNvPr>
          <p:cNvSpPr txBox="1"/>
          <p:nvPr/>
        </p:nvSpPr>
        <p:spPr>
          <a:xfrm>
            <a:off x="1780467" y="1323856"/>
            <a:ext cx="5822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Image Compression</a:t>
            </a:r>
          </a:p>
        </p:txBody>
      </p:sp>
    </p:spTree>
    <p:extLst>
      <p:ext uri="{BB962C8B-B14F-4D97-AF65-F5344CB8AC3E}">
        <p14:creationId xmlns:p14="http://schemas.microsoft.com/office/powerpoint/2010/main" val="17300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A30A9F-3024-F9F8-21DE-13BC326A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4" y="209747"/>
            <a:ext cx="6302188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59872-F9A9-CA33-1B80-9F822D29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2" y="1889704"/>
            <a:ext cx="5378824" cy="48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4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517C7-85B7-FAAB-3A48-1BF9BB8B1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7" y="107575"/>
            <a:ext cx="6317130" cy="4742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922CC-DBC8-1485-2DEC-72D3A53D8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46" y="2187389"/>
            <a:ext cx="5357907" cy="44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17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2D2F9-F14D-4269-5415-5DCC4334B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2" y="535614"/>
            <a:ext cx="9327018" cy="578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0BA768-48A8-5DAA-B38F-CE388F5311A8}"/>
              </a:ext>
            </a:extLst>
          </p:cNvPr>
          <p:cNvSpPr txBox="1"/>
          <p:nvPr/>
        </p:nvSpPr>
        <p:spPr>
          <a:xfrm>
            <a:off x="1743129" y="788943"/>
            <a:ext cx="5854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Image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7803B-5082-8036-3B57-0C68A523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00" y="713412"/>
            <a:ext cx="8910919" cy="54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08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65F61E-8ED4-3162-09DF-2C0347E5CFBF}"/>
              </a:ext>
            </a:extLst>
          </p:cNvPr>
          <p:cNvSpPr txBox="1"/>
          <p:nvPr/>
        </p:nvSpPr>
        <p:spPr>
          <a:xfrm>
            <a:off x="1743129" y="788943"/>
            <a:ext cx="5854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Compression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3736F-58CC-8794-075D-BD90C9292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1" y="1482933"/>
            <a:ext cx="6095999" cy="4899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B5312-B8FC-C43B-8A11-389B7F259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54" y="1482933"/>
            <a:ext cx="5683715" cy="489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1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6D3A3A-6A41-40E7-9FF1-36E2EA5EDDB3}"/>
              </a:ext>
            </a:extLst>
          </p:cNvPr>
          <p:cNvSpPr txBox="1"/>
          <p:nvPr/>
        </p:nvSpPr>
        <p:spPr>
          <a:xfrm>
            <a:off x="1604683" y="1964645"/>
            <a:ext cx="102353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https://sci-hub.hkvisa.net/10.1109/TIFS.2014.2300937</a:t>
            </a:r>
          </a:p>
          <a:p>
            <a:pPr algn="just"/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https://www.kaggle.com/datasets?search=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Contrast+Enhancement+Based+Forensics+in+Digital+Images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EA68-03DC-4D20-B4CF-E26419AD306C}"/>
              </a:ext>
            </a:extLst>
          </p:cNvPr>
          <p:cNvSpPr txBox="1"/>
          <p:nvPr/>
        </p:nvSpPr>
        <p:spPr>
          <a:xfrm>
            <a:off x="4506012" y="721150"/>
            <a:ext cx="317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latin typeface="Arial Black" panose="020B0A040201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64820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D1B1F6-FB4B-49FE-8461-301AA8ECEE0A}"/>
              </a:ext>
            </a:extLst>
          </p:cNvPr>
          <p:cNvSpPr txBox="1"/>
          <p:nvPr/>
        </p:nvSpPr>
        <p:spPr>
          <a:xfrm>
            <a:off x="4609707" y="2823998"/>
            <a:ext cx="4025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Mistral" panose="030907020304070204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4492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263F8F-2EE1-A7BE-6A92-B4148DA35465}"/>
              </a:ext>
            </a:extLst>
          </p:cNvPr>
          <p:cNvSpPr txBox="1"/>
          <p:nvPr/>
        </p:nvSpPr>
        <p:spPr>
          <a:xfrm>
            <a:off x="2215114" y="672176"/>
            <a:ext cx="6263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 Black" panose="020B0A04020102020204" pitchFamily="34" charset="0"/>
              </a:rPr>
              <a:t>RELEVANCE OF THE TOPIC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FF59E-DF0E-623E-094F-4DB973997883}"/>
              </a:ext>
            </a:extLst>
          </p:cNvPr>
          <p:cNvSpPr txBox="1"/>
          <p:nvPr/>
        </p:nvSpPr>
        <p:spPr>
          <a:xfrm>
            <a:off x="1132392" y="1815397"/>
            <a:ext cx="88211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Steganography is already existing one, there is no technique for retrieving the hidden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project aims with detecting whether the image has undergone any compression or if it is embedded with a file. </a:t>
            </a:r>
          </a:p>
          <a:p>
            <a:pPr algn="just"/>
            <a:endParaRPr lang="en-US" sz="2400" b="0" i="0" u="none" strike="noStrike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 this project, anti-forensics method for digital image compression has been proposed.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JPEG is the most commonly used image standard. </a:t>
            </a:r>
          </a:p>
        </p:txBody>
      </p:sp>
    </p:spTree>
    <p:extLst>
      <p:ext uri="{BB962C8B-B14F-4D97-AF65-F5344CB8AC3E}">
        <p14:creationId xmlns:p14="http://schemas.microsoft.com/office/powerpoint/2010/main" val="106902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0CC008-4FC5-4665-B53E-98260539F3BE}"/>
              </a:ext>
            </a:extLst>
          </p:cNvPr>
          <p:cNvSpPr txBox="1"/>
          <p:nvPr/>
        </p:nvSpPr>
        <p:spPr>
          <a:xfrm>
            <a:off x="2994581" y="682189"/>
            <a:ext cx="555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Arial Black" panose="020B0A04020102020204" pitchFamily="34" charset="0"/>
              </a:rPr>
              <a:t>OBJECTIVES OF THE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981DC-835A-477D-A8E7-53451AA84730}"/>
              </a:ext>
            </a:extLst>
          </p:cNvPr>
          <p:cNvSpPr txBox="1"/>
          <p:nvPr/>
        </p:nvSpPr>
        <p:spPr>
          <a:xfrm>
            <a:off x="1305220" y="1305341"/>
            <a:ext cx="86494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 order to improve the existing forensics method, anti-forensics methods have to be developed so that the loopholes in the existing forensics methods can be identified and hence forensics methods can be improved. </a:t>
            </a: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By doing so, researchers can be made aware of which forensics techniques are capable of being deceived, thus preventing altered images from being represented as authentic.</a:t>
            </a:r>
            <a:endParaRPr lang="en-US" dirty="0"/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large number of image forensics methods are available which are capable of identifying image tampering. But these techniques are not capable of addressing the anti-forensic method which is able to hide the trace of image tampering.</a:t>
            </a: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anti-forensics method is capable of removing the traces of image compression.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nti-forensics method is capable of removing the traces of image compression. </a:t>
            </a:r>
            <a:br>
              <a:rPr lang="en-US" dirty="0"/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9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0C8049-3D94-C305-15BD-B7D99E4A9365}"/>
              </a:ext>
            </a:extLst>
          </p:cNvPr>
          <p:cNvSpPr txBox="1"/>
          <p:nvPr/>
        </p:nvSpPr>
        <p:spPr>
          <a:xfrm>
            <a:off x="1947928" y="502103"/>
            <a:ext cx="8068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DESCRIPTION OF THE PROJECT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B345A-3152-3115-0E66-2D4224463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34" y="1236168"/>
            <a:ext cx="7110583" cy="467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65F2A3-4D71-90D9-290F-3AD34E82A190}"/>
              </a:ext>
            </a:extLst>
          </p:cNvPr>
          <p:cNvSpPr txBox="1"/>
          <p:nvPr/>
        </p:nvSpPr>
        <p:spPr>
          <a:xfrm>
            <a:off x="1990164" y="2773805"/>
            <a:ext cx="8211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Castellar" panose="020A0402060406010301" pitchFamily="18" charset="0"/>
                <a:cs typeface="Dubai Medium" panose="020B0603030403030204" pitchFamily="34" charset="-78"/>
              </a:rPr>
              <a:t>EXISTING SYSTEM AND 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250624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AFACF9-F38F-E8E1-AD75-FE2AD8247603}"/>
              </a:ext>
            </a:extLst>
          </p:cNvPr>
          <p:cNvSpPr txBox="1"/>
          <p:nvPr/>
        </p:nvSpPr>
        <p:spPr>
          <a:xfrm>
            <a:off x="1167444" y="1781271"/>
            <a:ext cx="86957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widespread availability of photo editing software has made it easy to create visually convincing digital image forgeries.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address this problem, there has been much recent work in the field of digital image forensics.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There has been little work, however, in the field of anti-forensics, which seeks to develop a set of techniques designed to fool current forensic methodologies.</a:t>
            </a:r>
          </a:p>
          <a:p>
            <a:pPr algn="just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the existing system we can find whether an image is undergone any malpractices.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F64A3-760B-FDC6-E694-B95928C0DF8E}"/>
              </a:ext>
            </a:extLst>
          </p:cNvPr>
          <p:cNvSpPr txBox="1"/>
          <p:nvPr/>
        </p:nvSpPr>
        <p:spPr>
          <a:xfrm>
            <a:off x="1167444" y="1106411"/>
            <a:ext cx="303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 Black" panose="020B0A04020102020204" pitchFamily="34" charset="0"/>
              </a:rPr>
              <a:t>EXISTING SYSTEM</a:t>
            </a:r>
          </a:p>
        </p:txBody>
      </p:sp>
    </p:spTree>
    <p:extLst>
      <p:ext uri="{BB962C8B-B14F-4D97-AF65-F5344CB8AC3E}">
        <p14:creationId xmlns:p14="http://schemas.microsoft.com/office/powerpoint/2010/main" val="267614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AC53B-A539-D80C-D610-5A17B227DCAC}"/>
              </a:ext>
            </a:extLst>
          </p:cNvPr>
          <p:cNvSpPr txBox="1"/>
          <p:nvPr/>
        </p:nvSpPr>
        <p:spPr>
          <a:xfrm>
            <a:off x="1304502" y="926713"/>
            <a:ext cx="303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Arial Black" panose="020B0A04020102020204" pitchFamily="34" charset="0"/>
              </a:rPr>
              <a:t>PROPOSED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62FDA-7CC5-4F2B-DA67-C60900F4E86B}"/>
              </a:ext>
            </a:extLst>
          </p:cNvPr>
          <p:cNvSpPr txBox="1"/>
          <p:nvPr/>
        </p:nvSpPr>
        <p:spPr>
          <a:xfrm>
            <a:off x="1304502" y="1815799"/>
            <a:ext cx="857922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limit the hazards connected to misuse of digital images, in the past few years, a variety of digital image forensic techniques have been proposed by the forensic community.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Forensic techniques analyze the image content in order to find traces left by specific acquisition, coding or editing operations.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hidden data can be retrieved easily.</a:t>
            </a:r>
          </a:p>
          <a:p>
            <a:pPr algn="just"/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build on the observation that the anti-forensic dither is a noisy signal which cannot replace the image content lost during quantization. </a:t>
            </a:r>
          </a:p>
        </p:txBody>
      </p:sp>
    </p:spTree>
    <p:extLst>
      <p:ext uri="{BB962C8B-B14F-4D97-AF65-F5344CB8AC3E}">
        <p14:creationId xmlns:p14="http://schemas.microsoft.com/office/powerpoint/2010/main" val="181511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CE4AEA-BBA8-467B-B529-5BD3129CE303}"/>
              </a:ext>
            </a:extLst>
          </p:cNvPr>
          <p:cNvSpPr txBox="1"/>
          <p:nvPr/>
        </p:nvSpPr>
        <p:spPr>
          <a:xfrm>
            <a:off x="2196445" y="1448496"/>
            <a:ext cx="696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</a:rPr>
              <a:t>MODULE DESCRIPTION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E4530-AD42-4EAF-9B6E-F361EF7860CD}"/>
              </a:ext>
            </a:extLst>
          </p:cNvPr>
          <p:cNvSpPr txBox="1"/>
          <p:nvPr/>
        </p:nvSpPr>
        <p:spPr>
          <a:xfrm>
            <a:off x="3176047" y="2754520"/>
            <a:ext cx="6094428" cy="220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  PREPROCESSING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DCT HISTOGRAM GENERATION</a:t>
            </a:r>
            <a:endParaRPr lang="en-US" sz="2000" b="1" i="0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 QUANTIZATION MECHANISM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 DETECTION</a:t>
            </a:r>
            <a:br>
              <a:rPr lang="en-IN" sz="2000" dirty="0"/>
            </a:b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13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B73E3-CC63-4187-BF84-6C2C9D1AF9C3}"/>
              </a:ext>
            </a:extLst>
          </p:cNvPr>
          <p:cNvSpPr txBox="1"/>
          <p:nvPr/>
        </p:nvSpPr>
        <p:spPr>
          <a:xfrm>
            <a:off x="4157221" y="923827"/>
            <a:ext cx="635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latin typeface="Arial Black" panose="020B0A04020102020204" pitchFamily="34" charset="0"/>
              </a:rPr>
              <a:t>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98266-942F-4154-9A59-8E615DEDDEA0}"/>
              </a:ext>
            </a:extLst>
          </p:cNvPr>
          <p:cNvSpPr txBox="1"/>
          <p:nvPr/>
        </p:nvSpPr>
        <p:spPr>
          <a:xfrm>
            <a:off x="2732386" y="2413337"/>
            <a:ext cx="77073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Discrete 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Cosine Transform(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DCT)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Discrete wavelet transform algorithm(DWT)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5387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552</TotalTime>
  <Words>486</Words>
  <Application>Microsoft Office PowerPoint</Application>
  <PresentationFormat>Widescreen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Castellar</vt:lpstr>
      <vt:lpstr>Comic Sans MS</vt:lpstr>
      <vt:lpstr>Mistral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Hey...! !</dc:creator>
  <cp:lastModifiedBy>Hey...! !</cp:lastModifiedBy>
  <cp:revision>27</cp:revision>
  <dcterms:created xsi:type="dcterms:W3CDTF">2022-01-16T17:57:12Z</dcterms:created>
  <dcterms:modified xsi:type="dcterms:W3CDTF">2022-07-10T17:59:14Z</dcterms:modified>
</cp:coreProperties>
</file>